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handoutMasterIdLst>
    <p:handoutMasterId r:id="rId11"/>
  </p:handoutMasterIdLst>
  <p:sldIdLst>
    <p:sldId id="260" r:id="rId5"/>
    <p:sldId id="262" r:id="rId6"/>
    <p:sldId id="259" r:id="rId7"/>
    <p:sldId id="261" r:id="rId8"/>
    <p:sldId id="264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83"/>
    <a:srgbClr val="0144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20" autoAdjust="0"/>
    <p:restoredTop sz="96494" autoAdjust="0"/>
  </p:normalViewPr>
  <p:slideViewPr>
    <p:cSldViewPr snapToGrid="0">
      <p:cViewPr varScale="1">
        <p:scale>
          <a:sx n="83" d="100"/>
          <a:sy n="83" d="100"/>
        </p:scale>
        <p:origin x="1498" y="8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802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8AD8E7-1176-4D59-9368-ECC0095DD640}" type="datetimeFigureOut">
              <a:rPr lang="fr-FR" smtClean="0"/>
              <a:t>14/03/2024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C442D-2C91-43A4-8FB4-0EAAFC1DE8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25873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partie fond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994391" y="185348"/>
            <a:ext cx="7020000" cy="6534000"/>
          </a:xfrm>
          <a:prstGeom prst="rect">
            <a:avLst/>
          </a:prstGeom>
          <a:solidFill>
            <a:srgbClr val="0267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Google Shape;29;p6"/>
          <p:cNvSpPr txBox="1">
            <a:spLocks noGrp="1"/>
          </p:cNvSpPr>
          <p:nvPr>
            <p:ph type="sldNum" idx="10"/>
          </p:nvPr>
        </p:nvSpPr>
        <p:spPr>
          <a:xfrm>
            <a:off x="8437164" y="6231028"/>
            <a:ext cx="529034" cy="617447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2491534-F979-4FA3-ACE3-E3D2EED56CFB}" type="slidenum">
              <a:rPr lang="fr-FR" altLang="fr-FR" smtClean="0"/>
              <a:pPr/>
              <a:t>‹N°›</a:t>
            </a:fld>
            <a:endParaRPr lang="fr-FR" altLang="fr-FR" dirty="0"/>
          </a:p>
        </p:txBody>
      </p:sp>
      <p:pic>
        <p:nvPicPr>
          <p:cNvPr id="12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58" y="5930957"/>
            <a:ext cx="911039" cy="478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Google Shape;11;p2"/>
          <p:cNvPicPr preferRelativeResize="0">
            <a:picLocks noChangeAspect="1" noChangeArrowheads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8566"/>
          <a:stretch/>
        </p:blipFill>
        <p:spPr bwMode="auto">
          <a:xfrm>
            <a:off x="104392" y="185349"/>
            <a:ext cx="1890000" cy="6533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re 1"/>
          <p:cNvSpPr>
            <a:spLocks noGrp="1"/>
          </p:cNvSpPr>
          <p:nvPr>
            <p:ph type="title" hasCustomPrompt="1"/>
          </p:nvPr>
        </p:nvSpPr>
        <p:spPr>
          <a:xfrm>
            <a:off x="2423352" y="2895753"/>
            <a:ext cx="6187996" cy="720116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Cliquez pour ajouter un titre </a:t>
            </a:r>
            <a:endParaRPr lang="fr-FR" dirty="0"/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37" y="268574"/>
            <a:ext cx="1265914" cy="761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556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texte bandeau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 userDrawn="1"/>
        </p:nvSpPr>
        <p:spPr>
          <a:xfrm>
            <a:off x="1" y="0"/>
            <a:ext cx="9144000" cy="930876"/>
          </a:xfrm>
          <a:prstGeom prst="rect">
            <a:avLst/>
          </a:prstGeom>
          <a:solidFill>
            <a:srgbClr val="006683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384276" y="256374"/>
            <a:ext cx="5830283" cy="452927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12" name="Espace réservé du texte 12"/>
          <p:cNvSpPr>
            <a:spLocks noGrp="1"/>
          </p:cNvSpPr>
          <p:nvPr>
            <p:ph type="body" sz="quarter" idx="13"/>
          </p:nvPr>
        </p:nvSpPr>
        <p:spPr>
          <a:xfrm>
            <a:off x="327860" y="1236133"/>
            <a:ext cx="8384340" cy="52324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13" name="Google Shape;11;p2"/>
          <p:cNvPicPr preferRelativeResize="0"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r="78688" b="85753"/>
          <a:stretch/>
        </p:blipFill>
        <p:spPr bwMode="auto">
          <a:xfrm>
            <a:off x="8240" y="0"/>
            <a:ext cx="1886463" cy="93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6899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partie fond gri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27;p6"/>
          <p:cNvPicPr preferRelativeResize="0"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" r="80285"/>
          <a:stretch/>
        </p:blipFill>
        <p:spPr bwMode="auto">
          <a:xfrm>
            <a:off x="115940" y="177109"/>
            <a:ext cx="1888874" cy="65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2004813" y="177109"/>
            <a:ext cx="7020000" cy="6511646"/>
          </a:xfrm>
          <a:prstGeom prst="rect">
            <a:avLst/>
          </a:prstGeom>
          <a:solidFill>
            <a:srgbClr val="C1C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Titre 1"/>
          <p:cNvSpPr>
            <a:spLocks noGrp="1"/>
          </p:cNvSpPr>
          <p:nvPr>
            <p:ph type="title" hasCustomPrompt="1"/>
          </p:nvPr>
        </p:nvSpPr>
        <p:spPr>
          <a:xfrm>
            <a:off x="2596329" y="2831654"/>
            <a:ext cx="6187996" cy="720116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200" b="1" baseline="0">
                <a:solidFill>
                  <a:srgbClr val="0066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Cliquez pour ajouter un titre </a:t>
            </a:r>
            <a:endParaRPr lang="fr-FR" dirty="0"/>
          </a:p>
        </p:txBody>
      </p:sp>
      <p:sp>
        <p:nvSpPr>
          <p:cNvPr id="9" name="Google Shape;29;p6"/>
          <p:cNvSpPr txBox="1">
            <a:spLocks noGrp="1"/>
          </p:cNvSpPr>
          <p:nvPr>
            <p:ph type="sldNum" idx="10"/>
          </p:nvPr>
        </p:nvSpPr>
        <p:spPr>
          <a:xfrm>
            <a:off x="8437164" y="6231028"/>
            <a:ext cx="529034" cy="617447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1129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2491534-F979-4FA3-ACE3-E3D2EED56CFB}" type="slidenum">
              <a:rPr lang="fr-FR" altLang="fr-FR" smtClean="0"/>
              <a:pPr/>
              <a:t>‹N°›</a:t>
            </a:fld>
            <a:endParaRPr lang="fr-FR" altLang="fr-FR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37" y="268574"/>
            <a:ext cx="1265914" cy="761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148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texte ou tableau bandeau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 userDrawn="1"/>
        </p:nvSpPr>
        <p:spPr>
          <a:xfrm>
            <a:off x="1" y="0"/>
            <a:ext cx="9144000" cy="930876"/>
          </a:xfrm>
          <a:prstGeom prst="rect">
            <a:avLst/>
          </a:prstGeom>
          <a:solidFill>
            <a:srgbClr val="C1C3C3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7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237147" y="1249829"/>
            <a:ext cx="4245953" cy="50064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rgbClr val="0066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8" name="Espace réservé du graphique 10"/>
          <p:cNvSpPr>
            <a:spLocks noGrp="1"/>
          </p:cNvSpPr>
          <p:nvPr>
            <p:ph type="chart" sz="quarter" idx="14" hasCustomPrompt="1"/>
          </p:nvPr>
        </p:nvSpPr>
        <p:spPr>
          <a:xfrm>
            <a:off x="4786313" y="1249363"/>
            <a:ext cx="4060825" cy="5006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baseline="0">
                <a:solidFill>
                  <a:srgbClr val="0066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Cliquez sur l’icône pour ajouter un graphique</a:t>
            </a:r>
            <a:endParaRPr lang="fr-FR" dirty="0"/>
          </a:p>
        </p:txBody>
      </p:sp>
      <p:pic>
        <p:nvPicPr>
          <p:cNvPr id="9" name="Google Shape;27;p6"/>
          <p:cNvPicPr preferRelativeResize="0"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0190" b="85576"/>
          <a:stretch/>
        </p:blipFill>
        <p:spPr bwMode="auto">
          <a:xfrm>
            <a:off x="2" y="0"/>
            <a:ext cx="1886463" cy="92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2512464" y="247827"/>
            <a:ext cx="6441036" cy="495657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rgbClr val="02678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741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rci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11;p2"/>
          <p:cNvPicPr preferRelativeResize="0"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1"/>
          <a:stretch/>
        </p:blipFill>
        <p:spPr bwMode="auto">
          <a:xfrm>
            <a:off x="2010030" y="170831"/>
            <a:ext cx="7020000" cy="6534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116471" y="170832"/>
            <a:ext cx="1893561" cy="6534768"/>
          </a:xfrm>
          <a:prstGeom prst="rect">
            <a:avLst/>
          </a:prstGeom>
          <a:solidFill>
            <a:srgbClr val="0144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Espace réservé pour une image  4"/>
          <p:cNvSpPr>
            <a:spLocks noGrp="1"/>
          </p:cNvSpPr>
          <p:nvPr>
            <p:ph type="pic" sz="quarter" idx="20"/>
          </p:nvPr>
        </p:nvSpPr>
        <p:spPr>
          <a:xfrm>
            <a:off x="616947" y="5533038"/>
            <a:ext cx="1309688" cy="9953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rgbClr val="0066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9" name="Espace réservé pour une image  4"/>
          <p:cNvSpPr>
            <a:spLocks noGrp="1"/>
          </p:cNvSpPr>
          <p:nvPr>
            <p:ph type="pic" sz="quarter" idx="16"/>
          </p:nvPr>
        </p:nvSpPr>
        <p:spPr>
          <a:xfrm>
            <a:off x="625185" y="4300113"/>
            <a:ext cx="1309688" cy="9953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rgbClr val="0066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10" name="Espace réservé pour une image  4"/>
          <p:cNvSpPr>
            <a:spLocks noGrp="1"/>
          </p:cNvSpPr>
          <p:nvPr>
            <p:ph type="pic" sz="quarter" idx="17"/>
          </p:nvPr>
        </p:nvSpPr>
        <p:spPr>
          <a:xfrm>
            <a:off x="616947" y="3067188"/>
            <a:ext cx="1317926" cy="9953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rgbClr val="0066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11" name="Espace réservé pour une image  4"/>
          <p:cNvSpPr>
            <a:spLocks noGrp="1"/>
          </p:cNvSpPr>
          <p:nvPr>
            <p:ph type="pic" sz="quarter" idx="18"/>
          </p:nvPr>
        </p:nvSpPr>
        <p:spPr>
          <a:xfrm>
            <a:off x="625185" y="1807959"/>
            <a:ext cx="1309688" cy="9953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rgbClr val="0066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12" name="Espace réservé pour une image  4"/>
          <p:cNvSpPr>
            <a:spLocks noGrp="1"/>
          </p:cNvSpPr>
          <p:nvPr>
            <p:ph type="pic" sz="quarter" idx="19"/>
          </p:nvPr>
        </p:nvSpPr>
        <p:spPr>
          <a:xfrm>
            <a:off x="614471" y="575034"/>
            <a:ext cx="1320402" cy="9953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rgbClr val="0066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83451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127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21751" y="3092180"/>
            <a:ext cx="6582103" cy="720116"/>
          </a:xfrm>
        </p:spPr>
        <p:txBody>
          <a:bodyPr>
            <a:normAutofit fontScale="90000"/>
          </a:bodyPr>
          <a:lstStyle/>
          <a:p>
            <a:pPr algn="l"/>
            <a:r>
              <a:rPr lang="fr-FR" dirty="0" smtClean="0"/>
              <a:t>Campagne de sensibilisation : Rançongiciel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77717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18" y="96871"/>
            <a:ext cx="1199607" cy="72166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608395"/>
            <a:ext cx="9144000" cy="4482353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31694" y="231241"/>
            <a:ext cx="5830283" cy="452927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Type d’attaque 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3408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18" y="96871"/>
            <a:ext cx="1199607" cy="72166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87" y="1515540"/>
            <a:ext cx="9115877" cy="4423442"/>
          </a:xfrm>
          <a:prstGeom prst="rect">
            <a:avLst/>
          </a:prstGeom>
        </p:spPr>
      </p:pic>
      <p:sp>
        <p:nvSpPr>
          <p:cNvPr id="13" name="Titre 1"/>
          <p:cNvSpPr>
            <a:spLocks noGrp="1"/>
          </p:cNvSpPr>
          <p:nvPr>
            <p:ph type="title"/>
          </p:nvPr>
        </p:nvSpPr>
        <p:spPr>
          <a:xfrm>
            <a:off x="1931694" y="231241"/>
            <a:ext cx="5830283" cy="452927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Indice n°1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87620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18" y="96871"/>
            <a:ext cx="1199607" cy="721669"/>
          </a:xfrm>
          <a:prstGeom prst="rect">
            <a:avLst/>
          </a:prstGeom>
        </p:spPr>
      </p:pic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1931694" y="231241"/>
            <a:ext cx="5830283" cy="452927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Indice n°2</a:t>
            </a:r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45" y="1840092"/>
            <a:ext cx="9115184" cy="414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872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18" y="96871"/>
            <a:ext cx="1199607" cy="721669"/>
          </a:xfrm>
          <a:prstGeom prst="rect">
            <a:avLst/>
          </a:prstGeom>
        </p:spPr>
      </p:pic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1931694" y="231241"/>
            <a:ext cx="5830283" cy="452927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Indice n°3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8" y="1851523"/>
            <a:ext cx="9134062" cy="4119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50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8" y="1802809"/>
            <a:ext cx="9142392" cy="386831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18" y="96871"/>
            <a:ext cx="1199607" cy="721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72831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h38f677bbab84aad911801cf6614f404 xmlns="7d5c64e5-0fe7-41a8-9805-88312cfca938">
      <Terms xmlns="http://schemas.microsoft.com/office/infopath/2007/PartnerControls"/>
    </h38f677bbab84aad911801cf6614f404>
    <TaxCatchAll xmlns="d43f6d86-ab00-4393-b41f-49b33dca0a0a"/>
    <IntraDMDocIsHidden xmlns="http://schemas.microsoft.com/sharepoint/v3">false</IntraDMDocIsHidden>
    <SeoRobotsNoIndex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 étendu" ma:contentTypeID="0x010100BC02A618E76C45289D5689006DFFF60200B76110E207CBE943A784151B35E76983" ma:contentTypeVersion="1" ma:contentTypeDescription="Crée un document." ma:contentTypeScope="" ma:versionID="fdcabc4db3189623a88dd1f63680689f">
  <xsd:schema xmlns:xsd="http://www.w3.org/2001/XMLSchema" xmlns:xs="http://www.w3.org/2001/XMLSchema" xmlns:p="http://schemas.microsoft.com/office/2006/metadata/properties" xmlns:ns1="http://schemas.microsoft.com/sharepoint/v3" xmlns:ns3="d43f6d86-ab00-4393-b41f-49b33dca0a0a" xmlns:ns4="7d5c64e5-0fe7-41a8-9805-88312cfca938" targetNamespace="http://schemas.microsoft.com/office/2006/metadata/properties" ma:root="true" ma:fieldsID="1e73544188ee7311fae6bf122a071d00" ns1:_="" ns3:_="" ns4:_="">
    <xsd:import namespace="http://schemas.microsoft.com/sharepoint/v3"/>
    <xsd:import namespace="d43f6d86-ab00-4393-b41f-49b33dca0a0a"/>
    <xsd:import namespace="7d5c64e5-0fe7-41a8-9805-88312cfca938"/>
    <xsd:element name="properties">
      <xsd:complexType>
        <xsd:sequence>
          <xsd:element name="documentManagement">
            <xsd:complexType>
              <xsd:all>
                <xsd:element ref="ns1:IntraDMDocIsHidden" minOccurs="0"/>
                <xsd:element ref="ns1:SeoRobotsNoIndex" minOccurs="0"/>
                <xsd:element ref="ns3:TaxCatchAll" minOccurs="0"/>
                <xsd:element ref="ns3:TaxCatchAllLabel" minOccurs="0"/>
                <xsd:element ref="ns4:h38f677bbab84aad911801cf6614f404" minOccurs="0"/>
                <xsd:element ref="ns4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IntraDMDocIsHidden" ma:index="12" nillable="true" ma:displayName="Masquer dans les blocs d'arborescence" ma:default="0" ma:internalName="IntraDMDocIsHidden">
      <xsd:simpleType>
        <xsd:restriction base="dms:Boolean"/>
      </xsd:simpleType>
    </xsd:element>
    <xsd:element name="SeoRobotsNoIndex" ma:index="13" nillable="true" ma:displayName="Hide from Internet Search Engines" ma:description="La colonne de site Masquer dans les moteurs de recherche Internet est créée par la fonctionnalité Publication. Elle sert à indiquer aux robots de recherche qu'une page particulière ne doit pas être indexée." ma:hidden="true" ma:internalName="RobotsNoIndex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3f6d86-ab00-4393-b41f-49b33dca0a0a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Colonne Attraper tout de Taxonomie" ma:hidden="true" ma:list="{a4bb733b-2f00-4aa4-a45e-2c28f85b46ec}" ma:internalName="TaxCatchAll" ma:showField="CatchAllData" ma:web="7d5c64e5-0fe7-41a8-9805-88312cfca93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5" nillable="true" ma:displayName="Colonne Attraper tout de Taxonomie1" ma:hidden="true" ma:list="{a4bb733b-2f00-4aa4-a45e-2c28f85b46ec}" ma:internalName="TaxCatchAllLabel" ma:readOnly="true" ma:showField="CatchAllDataLabel" ma:web="7d5c64e5-0fe7-41a8-9805-88312cfca93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5c64e5-0fe7-41a8-9805-88312cfca938" elementFormDefault="qualified">
    <xsd:import namespace="http://schemas.microsoft.com/office/2006/documentManagement/types"/>
    <xsd:import namespace="http://schemas.microsoft.com/office/infopath/2007/PartnerControls"/>
    <xsd:element name="h38f677bbab84aad911801cf6614f404" ma:index="16" nillable="true" ma:taxonomy="true" ma:internalName="h38f677bbab84aad911801cf6614f404" ma:taxonomyFieldName="IntraDMTypeDoc" ma:displayName="Type de document" ma:fieldId="{138f677b-bab8-4aad-9118-01cf6614f404}" ma:sspId="00000000-0000-0000-0000-000000000000" ma:termSetId="00000000-0000-0000-0000-00000000000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aredWithUsers" ma:index="17" nillable="true" ma:displayName="Partagé avec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10" ma:displayName="Creator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 ma:index="9" ma:displayName="Objet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29604D3-025C-4CF1-86B9-2D0D8162B19F}">
  <ds:schemaRefs>
    <ds:schemaRef ds:uri="http://purl.org/dc/dcmitype/"/>
    <ds:schemaRef ds:uri="http://schemas.microsoft.com/office/2006/metadata/properties"/>
    <ds:schemaRef ds:uri="http://schemas.microsoft.com/sharepoint/v3"/>
    <ds:schemaRef ds:uri="d43f6d86-ab00-4393-b41f-49b33dca0a0a"/>
    <ds:schemaRef ds:uri="http://www.w3.org/XML/1998/namespace"/>
    <ds:schemaRef ds:uri="http://purl.org/dc/terms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7d5c64e5-0fe7-41a8-9805-88312cfca938"/>
  </ds:schemaRefs>
</ds:datastoreItem>
</file>

<file path=customXml/itemProps2.xml><?xml version="1.0" encoding="utf-8"?>
<ds:datastoreItem xmlns:ds="http://schemas.openxmlformats.org/officeDocument/2006/customXml" ds:itemID="{5E5409EB-DA17-4E78-BB1E-9A58D00A9D6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168719C-9FDE-4EF1-AAE8-61E37B886EB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43f6d86-ab00-4393-b41f-49b33dca0a0a"/>
    <ds:schemaRef ds:uri="7d5c64e5-0fe7-41a8-9805-88312cfca93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1688</TotalTime>
  <Words>13</Words>
  <Application>Microsoft Office PowerPoint</Application>
  <PresentationFormat>Affichage à l'écran (4:3)</PresentationFormat>
  <Paragraphs>5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Thème Office</vt:lpstr>
      <vt:lpstr>Campagne de sensibilisation : Rançongiciel </vt:lpstr>
      <vt:lpstr>Type d’attaque  </vt:lpstr>
      <vt:lpstr>Indice n°1</vt:lpstr>
      <vt:lpstr>Indice n°2</vt:lpstr>
      <vt:lpstr>Indice n°3</vt:lpstr>
      <vt:lpstr>Présentation PowerPoint</vt:lpstr>
    </vt:vector>
  </TitlesOfParts>
  <Company>CHU Amiens Picardie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CHU-Amiens-Picardie-powerpoint-trame</dc:title>
  <dc:subject/>
  <dc:creator>Quennehen Marine</dc:creator>
  <cp:lastModifiedBy>Lomboto Bosenga Benjamin</cp:lastModifiedBy>
  <cp:revision>52</cp:revision>
  <dcterms:created xsi:type="dcterms:W3CDTF">2021-12-13T14:54:09Z</dcterms:created>
  <dcterms:modified xsi:type="dcterms:W3CDTF">2024-03-14T10:25:13Z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0x010100BC02A618E76C45289D5689006DFFF60200B76110E207CBE943A784151B35E76983</vt:lpwstr>
  </property>
  <property fmtid="{D5CDD505-2E9C-101B-9397-08002B2CF9AE}" pid="3" name="IntraDMTypeDoc">
    <vt:lpwstr/>
  </property>
  <property fmtid="{D5CDD505-2E9C-101B-9397-08002B2CF9AE}" pid="4" name="o444b76b3a2e4886b89d34c39722dde4">
    <vt:lpwstr/>
  </property>
  <property fmtid="{D5CDD505-2E9C-101B-9397-08002B2CF9AE}" pid="5" name="IntraDMThematique">
    <vt:lpwstr/>
  </property>
</Properties>
</file>